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939" r:id="rId2"/>
    <p:sldId id="940" r:id="rId3"/>
    <p:sldId id="1036" r:id="rId4"/>
    <p:sldId id="1045" r:id="rId5"/>
    <p:sldId id="1046" r:id="rId6"/>
    <p:sldId id="1047" r:id="rId7"/>
    <p:sldId id="1048" r:id="rId8"/>
    <p:sldId id="1075" r:id="rId9"/>
    <p:sldId id="1049" r:id="rId10"/>
    <p:sldId id="1037" r:id="rId11"/>
    <p:sldId id="1072" r:id="rId12"/>
    <p:sldId id="1050" r:id="rId13"/>
    <p:sldId id="1073" r:id="rId14"/>
    <p:sldId id="1051" r:id="rId15"/>
    <p:sldId id="1038" r:id="rId16"/>
    <p:sldId id="1052" r:id="rId17"/>
    <p:sldId id="1056" r:id="rId18"/>
    <p:sldId id="1057" r:id="rId19"/>
    <p:sldId id="1058" r:id="rId20"/>
    <p:sldId id="1060" r:id="rId21"/>
    <p:sldId id="1061" r:id="rId22"/>
    <p:sldId id="1065" r:id="rId23"/>
    <p:sldId id="1066" r:id="rId24"/>
    <p:sldId id="1064" r:id="rId25"/>
    <p:sldId id="1068" r:id="rId26"/>
    <p:sldId id="1067" r:id="rId27"/>
    <p:sldId id="1078" r:id="rId28"/>
    <p:sldId id="1069" r:id="rId29"/>
    <p:sldId id="1070" r:id="rId30"/>
    <p:sldId id="1071" r:id="rId31"/>
    <p:sldId id="1039" r:id="rId32"/>
    <p:sldId id="1040" r:id="rId33"/>
    <p:sldId id="1074" r:id="rId34"/>
    <p:sldId id="1076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2945" autoAdjust="0"/>
  </p:normalViewPr>
  <p:slideViewPr>
    <p:cSldViewPr snapToGrid="0" showGuides="1">
      <p:cViewPr>
        <p:scale>
          <a:sx n="75" d="100"/>
          <a:sy n="75" d="100"/>
        </p:scale>
        <p:origin x="50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1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61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1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8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84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16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smtClean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47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06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24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875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77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816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71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225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20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910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0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3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2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1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491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39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1.png"/><Relationship Id="rId5" Type="http://schemas.microsoft.com/office/2007/relationships/hdphoto" Target="../media/hdphoto1.wdp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4.png"/><Relationship Id="rId5" Type="http://schemas.microsoft.com/office/2007/relationships/hdphoto" Target="../media/hdphoto1.wdp"/><Relationship Id="rId10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0.png"/><Relationship Id="rId18" Type="http://schemas.openxmlformats.org/officeDocument/2006/relationships/image" Target="../media/image70.png"/><Relationship Id="rId3" Type="http://schemas.openxmlformats.org/officeDocument/2006/relationships/image" Target="../media/image1.jpg"/><Relationship Id="rId21" Type="http://schemas.openxmlformats.org/officeDocument/2006/relationships/image" Target="../media/image73.png"/><Relationship Id="rId7" Type="http://schemas.openxmlformats.org/officeDocument/2006/relationships/image" Target="../media/image65.png"/><Relationship Id="rId12" Type="http://schemas.openxmlformats.org/officeDocument/2006/relationships/image" Target="../media/image39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microsoft.com/office/2007/relationships/hdphoto" Target="../media/hdphoto1.wdp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37.png"/><Relationship Id="rId19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1.jpg"/><Relationship Id="rId21" Type="http://schemas.openxmlformats.org/officeDocument/2006/relationships/image" Target="../media/image88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jpe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5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0.png"/><Relationship Id="rId5" Type="http://schemas.microsoft.com/office/2007/relationships/hdphoto" Target="../media/hdphoto1.wdp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xmlns="" id="{C428F51D-73A2-4EA4-986D-2C82A994E032}"/>
              </a:ext>
            </a:extLst>
          </p:cNvPr>
          <p:cNvSpPr txBox="1"/>
          <p:nvPr/>
        </p:nvSpPr>
        <p:spPr>
          <a:xfrm>
            <a:off x="2079877" y="3536756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Lai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Duc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Hung</a:t>
            </a:r>
          </a:p>
          <a:p>
            <a:endParaRPr lang="en-US" altLang="zh-CN" sz="240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 - Leader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 	- Pham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Tung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156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VN Habit Tracker</a:t>
            </a:r>
          </a:p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VHT</a:t>
            </a:r>
            <a:endParaRPr lang="zh-CN" altLang="en-US" sz="40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8057560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8" grpId="0" animBg="1"/>
      <p:bldP spid="30" grpId="0" animBg="1"/>
      <p:bldP spid="32" grpId="0" animBg="1"/>
      <p:bldP spid="33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967346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sp>
        <p:nvSpPr>
          <p:cNvPr id="3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04120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16" y="2773978"/>
            <a:ext cx="1564295" cy="1439153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396980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17" y="4547509"/>
            <a:ext cx="1319290" cy="12010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35648" y="4389226"/>
            <a:ext cx="1739450" cy="1449245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100521" y="325832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081242">
            <a:off x="3090329" y="2200534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11" y="2695871"/>
            <a:ext cx="1548393" cy="138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0" y="2948438"/>
            <a:ext cx="914400" cy="9144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626088" y="3215338"/>
            <a:ext cx="72015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249703" y="1463625"/>
            <a:ext cx="2780413" cy="4056320"/>
            <a:chOff x="8048847" y="1419448"/>
            <a:chExt cx="2780413" cy="40563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1722888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294843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859" y="4173988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417508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2948438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608" y="1722888"/>
              <a:ext cx="914400" cy="914400"/>
            </a:xfrm>
            <a:prstGeom prst="rect">
              <a:avLst/>
            </a:prstGeom>
          </p:spPr>
        </p:pic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8847" y="1419448"/>
              <a:ext cx="2780413" cy="4056320"/>
            </a:xfrm>
            <a:prstGeom prst="roundRect">
              <a:avLst>
                <a:gd name="adj" fmla="val 9106"/>
              </a:avLst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7660416" y="3267414"/>
            <a:ext cx="46645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13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296491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26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9" y="1162137"/>
            <a:ext cx="2265210" cy="460359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36728" y="159197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6" y="2583450"/>
            <a:ext cx="1393619" cy="139361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162282">
            <a:off x="7090147" y="2527925"/>
            <a:ext cx="1352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102353" y="3360517"/>
            <a:ext cx="129937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14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92479" y="1754463"/>
            <a:ext cx="1213821" cy="4110958"/>
            <a:chOff x="6042952" y="1535584"/>
            <a:chExt cx="1213821" cy="41109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09" y="1620147"/>
              <a:ext cx="90932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3097559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4647579"/>
              <a:ext cx="914400" cy="914400"/>
            </a:xfrm>
            <a:prstGeom prst="rect">
              <a:avLst/>
            </a:prstGeom>
          </p:spPr>
        </p:pic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42952" y="1535584"/>
              <a:ext cx="1213821" cy="411095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620415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" y="128502"/>
            <a:ext cx="3364992" cy="6600996"/>
          </a:xfrm>
          <a:prstGeom prst="rect">
            <a:avLst/>
          </a:prstGeom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8075" y="1259431"/>
            <a:ext cx="3000309" cy="216956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555072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02367" y="1420009"/>
            <a:ext cx="548639" cy="4196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17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68654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5" y="128016"/>
            <a:ext cx="3220472" cy="6601968"/>
          </a:xfrm>
          <a:prstGeom prst="rect">
            <a:avLst/>
          </a:prstGeom>
        </p:spPr>
      </p:pic>
      <p:sp>
        <p:nvSpPr>
          <p:cNvPr id="1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8779" y="1253266"/>
            <a:ext cx="2871545" cy="152220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915044" y="1382357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562757" y="1669228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74" y="1512760"/>
            <a:ext cx="881355" cy="818506"/>
          </a:xfrm>
          <a:prstGeom prst="rect">
            <a:avLst/>
          </a:prstGeom>
        </p:spPr>
      </p:pic>
      <p:sp>
        <p:nvSpPr>
          <p:cNvPr id="2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 rot="19487404">
            <a:off x="6725763" y="1995232"/>
            <a:ext cx="1400673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63" y="2755765"/>
            <a:ext cx="2585486" cy="200093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8739471">
            <a:off x="6655599" y="2515741"/>
            <a:ext cx="1742342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61714" y="3632681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292182">
            <a:off x="6935554" y="4577415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9313529" y="4843360"/>
            <a:ext cx="1569431" cy="571843"/>
            <a:chOff x="7869218" y="3233311"/>
            <a:chExt cx="1628273" cy="638839"/>
          </a:xfrm>
        </p:grpSpPr>
        <p:sp>
          <p:nvSpPr>
            <p:cNvPr id="33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4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Add New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19371" y="3470307"/>
            <a:ext cx="757745" cy="571843"/>
            <a:chOff x="7869218" y="3233311"/>
            <a:chExt cx="1628273" cy="638839"/>
          </a:xfrm>
        </p:grpSpPr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+ 1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9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7744924" y="3166977"/>
            <a:ext cx="773881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 rot="1288309">
            <a:off x="7439040" y="4184073"/>
            <a:ext cx="1310199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 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240504" y="4221223"/>
            <a:ext cx="2001195" cy="275689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18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706728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17" grpId="0" animBg="1"/>
      <p:bldP spid="20" grpId="0"/>
      <p:bldP spid="24" grpId="0" animBg="1"/>
      <p:bldP spid="25" grpId="0" animBg="1"/>
      <p:bldP spid="26" grpId="0" animBg="1"/>
      <p:bldP spid="29" grpId="0"/>
      <p:bldP spid="30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32932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xmlns="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90951" y="1371364"/>
            <a:ext cx="5091026" cy="707886"/>
            <a:chOff x="5290951" y="1371364"/>
            <a:chExt cx="5091026" cy="70788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xmlns="" id="{9ECDCDDF-1F88-479E-94BC-95FA626A2CE4}"/>
                </a:ext>
              </a:extLst>
            </p:cNvPr>
            <p:cNvSpPr txBox="1"/>
            <p:nvPr/>
          </p:nvSpPr>
          <p:spPr>
            <a:xfrm>
              <a:off x="5290951" y="137136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xmlns="" id="{E3EA00F3-0ABF-436A-8C04-5A53081E4CED}"/>
                </a:ext>
              </a:extLst>
            </p:cNvPr>
            <p:cNvGrpSpPr/>
            <p:nvPr/>
          </p:nvGrpSpPr>
          <p:grpSpPr>
            <a:xfrm>
              <a:off x="5759003" y="1515553"/>
              <a:ext cx="4622974" cy="530122"/>
              <a:chOff x="3943834" y="737519"/>
              <a:chExt cx="4622974" cy="530122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xmlns="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4131731" y="737519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xmlns="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xmlns="" id="{8CE17AB8-2AC3-4A65-B921-FC4787D06194}"/>
              </a:ext>
            </a:extLst>
          </p:cNvPr>
          <p:cNvGrpSpPr/>
          <p:nvPr/>
        </p:nvGrpSpPr>
        <p:grpSpPr>
          <a:xfrm>
            <a:off x="5290951" y="2042499"/>
            <a:ext cx="5242232" cy="707886"/>
            <a:chOff x="1598315" y="2786337"/>
            <a:chExt cx="5242232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xmlns="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xmlns="" id="{4C6C98CD-9164-40BC-A078-0D18A3AC73D3}"/>
                </a:ext>
              </a:extLst>
            </p:cNvPr>
            <p:cNvGrpSpPr/>
            <p:nvPr/>
          </p:nvGrpSpPr>
          <p:grpSpPr>
            <a:xfrm>
              <a:off x="2066367" y="3100256"/>
              <a:ext cx="4774180" cy="360392"/>
              <a:chOff x="3943834" y="907249"/>
              <a:chExt cx="4774180" cy="360392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xmlns="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4131731" y="90724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xmlns="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xmlns="" id="{B8D2BE1E-4DB6-4F04-9A63-9B946B8C9701}"/>
              </a:ext>
            </a:extLst>
          </p:cNvPr>
          <p:cNvGrpSpPr/>
          <p:nvPr/>
        </p:nvGrpSpPr>
        <p:grpSpPr>
          <a:xfrm>
            <a:off x="5290951" y="2686737"/>
            <a:ext cx="4993514" cy="707886"/>
            <a:chOff x="1598315" y="4154489"/>
            <a:chExt cx="4993514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xmlns="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xmlns="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525"/>
              <a:ext cx="4525463" cy="368275"/>
              <a:chOff x="3943833" y="899366"/>
              <a:chExt cx="4525463" cy="368275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xmlns="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4131731" y="8993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xmlns="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xmlns="" id="{1F107EBA-18D3-4422-963A-DCC34F149552}"/>
              </a:ext>
            </a:extLst>
          </p:cNvPr>
          <p:cNvGrpSpPr/>
          <p:nvPr/>
        </p:nvGrpSpPr>
        <p:grpSpPr>
          <a:xfrm>
            <a:off x="5290951" y="3302700"/>
            <a:ext cx="5091026" cy="707886"/>
            <a:chOff x="1598315" y="5522641"/>
            <a:chExt cx="5091026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xmlns="" id="{36F810B9-382F-4E3C-ACF3-81BBBD795E4A}"/>
                </a:ext>
              </a:extLst>
            </p:cNvPr>
            <p:cNvGrpSpPr/>
            <p:nvPr/>
          </p:nvGrpSpPr>
          <p:grpSpPr>
            <a:xfrm>
              <a:off x="2066367" y="5857309"/>
              <a:ext cx="4622974" cy="339643"/>
              <a:chOff x="3943834" y="927998"/>
              <a:chExt cx="4622974" cy="3396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xmlns="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1731" y="9279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xmlns="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xmlns="" id="{1F107EBA-18D3-4422-963A-DCC34F149552}"/>
              </a:ext>
            </a:extLst>
          </p:cNvPr>
          <p:cNvGrpSpPr/>
          <p:nvPr/>
        </p:nvGrpSpPr>
        <p:grpSpPr>
          <a:xfrm>
            <a:off x="5325469" y="3969052"/>
            <a:ext cx="5205436" cy="707886"/>
            <a:chOff x="1598315" y="5522641"/>
            <a:chExt cx="5205436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xmlns="" id="{36F810B9-382F-4E3C-ACF3-81BBBD795E4A}"/>
                </a:ext>
              </a:extLst>
            </p:cNvPr>
            <p:cNvGrpSpPr/>
            <p:nvPr/>
          </p:nvGrpSpPr>
          <p:grpSpPr>
            <a:xfrm>
              <a:off x="2066366" y="5845351"/>
              <a:ext cx="4737385" cy="351601"/>
              <a:chOff x="3943833" y="916040"/>
              <a:chExt cx="4737385" cy="351601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xmlns="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5171" y="916040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xmlns="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325469" y="4551440"/>
            <a:ext cx="4673656" cy="707886"/>
            <a:chOff x="5296732" y="4534626"/>
            <a:chExt cx="4673656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5296732" y="453462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xmlns="" id="{90D832E6-F10F-4302-9872-ED31BC57B0C0}"/>
                </a:ext>
              </a:extLst>
            </p:cNvPr>
            <p:cNvSpPr txBox="1"/>
            <p:nvPr/>
          </p:nvSpPr>
          <p:spPr>
            <a:xfrm>
              <a:off x="6007814" y="4901490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Q &amp; A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11" y="825495"/>
            <a:ext cx="2437832" cy="4954410"/>
          </a:xfrm>
          <a:prstGeom prst="rect">
            <a:avLst/>
          </a:prstGeom>
        </p:spPr>
      </p:pic>
      <p:sp>
        <p:nvSpPr>
          <p:cNvPr id="38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0" y="107366"/>
            <a:ext cx="3294513" cy="6601968"/>
          </a:xfrm>
          <a:prstGeom prst="rect">
            <a:avLst/>
          </a:prstGeom>
        </p:spPr>
      </p:pic>
      <p:sp>
        <p:nvSpPr>
          <p:cNvPr id="17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19306" y="1320419"/>
            <a:ext cx="3761654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017557" y="1328685"/>
            <a:ext cx="3760496" cy="396053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Build/quit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Daily/weekly/monthly/yearly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Yes/no - countable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Day in week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 time goal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Reminders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Note/ 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1"/>
          <a:stretch/>
        </p:blipFill>
        <p:spPr>
          <a:xfrm>
            <a:off x="7976176" y="1807490"/>
            <a:ext cx="3294513" cy="488735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8779" y="1253266"/>
            <a:ext cx="2860127" cy="68082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5194" y="1953730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762" y="2600187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762" y="3222487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762" y="3855001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0577" y="4501458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9876" y="1923749"/>
            <a:ext cx="2860127" cy="889322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9875" y="2835460"/>
            <a:ext cx="2860127" cy="889322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36051" y="3747171"/>
            <a:ext cx="2860127" cy="889322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9875" y="4656975"/>
            <a:ext cx="2860127" cy="100748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19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13899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103185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69" y="2351436"/>
            <a:ext cx="6281783" cy="337663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1143539" y="2940310"/>
            <a:ext cx="2613790" cy="2566352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Habit information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Day in week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of habit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Reminder content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63903" y="2926104"/>
            <a:ext cx="1988844" cy="280196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60625" y="2541328"/>
            <a:ext cx="1339100" cy="18311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94326" y="4589792"/>
            <a:ext cx="1689586" cy="1082663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14289" y="2305046"/>
            <a:ext cx="1817946" cy="1082663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24853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98" y="3109442"/>
            <a:ext cx="5871164" cy="1815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1002058" y="2817695"/>
            <a:ext cx="2834417" cy="270195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 Information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date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score</a:t>
            </a: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0302" y="3078161"/>
            <a:ext cx="1653960" cy="18311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93098" y="3319549"/>
            <a:ext cx="1801666" cy="146304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196307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4656573"/>
                  </p:ext>
                </p:extLst>
              </p:nvPr>
            </p:nvGraphicFramePr>
            <p:xfrm>
              <a:off x="1032924" y="1681346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4656573"/>
                  </p:ext>
                </p:extLst>
              </p:nvPr>
            </p:nvGraphicFramePr>
            <p:xfrm>
              <a:off x="1032924" y="1681346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7"/>
                          <a:stretch>
                            <a:fillRect l="-80" t="-1176" r="-15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03" y="720969"/>
            <a:ext cx="2692248" cy="5281297"/>
          </a:xfrm>
          <a:prstGeom prst="rect">
            <a:avLst/>
          </a:prstGeom>
        </p:spPr>
      </p:pic>
      <p:sp>
        <p:nvSpPr>
          <p:cNvPr id="2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27486" y="1587856"/>
            <a:ext cx="2399990" cy="181372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7535" y="2960174"/>
            <a:ext cx="2712121" cy="1450021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1147535" y="3148454"/>
            <a:ext cx="2732167" cy="1076592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t: input text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d: difficulty of habit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level of user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23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994909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325003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325003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7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0200" y="28067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1859108" y="2757664"/>
                <a:ext cx="7108728" cy="688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b="1" dirty="0" smtClean="0">
                    <a:effectLst/>
                    <a:latin typeface="Cambria" panose="020405030504060302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Difficulty of the habit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𝐨𝐟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𝐭𝐡𝐞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𝐡𝐚𝐛𝐢𝐭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𝐢𝐬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𝐝𝐨𝐧𝐞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𝒔𝒖𝒄𝒄𝒆𝒔𝒔𝒇𝒖𝒍𝒍𝒚</m:t>
                        </m:r>
                      </m:num>
                      <m:den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𝐨𝐟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𝐭𝐡𝐞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𝒉𝒂𝒃𝒊𝒕</m:t>
                        </m:r>
                      </m:den>
                    </m:f>
                  </m:oMath>
                </a14:m>
                <a:endParaRPr lang="en-US" sz="2500" b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108" y="2757664"/>
                <a:ext cx="7108728" cy="688073"/>
              </a:xfrm>
              <a:prstGeom prst="rect">
                <a:avLst/>
              </a:prstGeom>
              <a:blipFill rotWithShape="0">
                <a:blip r:embed="rId8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16412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/>
          <p:cNvSpPr/>
          <p:nvPr/>
        </p:nvSpPr>
        <p:spPr>
          <a:xfrm rot="5400000">
            <a:off x="9295710" y="277701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96" y="143780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46" y="3399822"/>
            <a:ext cx="1073411" cy="1073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052" y="4538826"/>
            <a:ext cx="1719275" cy="1400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57073" y="5575876"/>
            <a:ext cx="1546334" cy="295837"/>
          </a:xfrm>
          <a:prstGeom prst="roundRect">
            <a:avLst>
              <a:gd name="adj" fmla="val 9106"/>
            </a:avLst>
          </a:prstGeom>
          <a:noFill/>
          <a:ln w="9525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14606" y="3462916"/>
            <a:ext cx="1278203" cy="688971"/>
            <a:chOff x="9128531" y="3596640"/>
            <a:chExt cx="2057629" cy="2387599"/>
          </a:xfrm>
        </p:grpSpPr>
        <p:sp>
          <p:nvSpPr>
            <p:cNvPr id="31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Success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3889305" y="2878473"/>
            <a:ext cx="14099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countable</a:t>
            </a:r>
            <a:endParaRPr lang="zh-CN" altLang="en-US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4324" y="2842559"/>
            <a:ext cx="1539946" cy="620357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16661" y="4275620"/>
            <a:ext cx="1100438" cy="688971"/>
            <a:chOff x="9128531" y="3596640"/>
            <a:chExt cx="2057629" cy="2387599"/>
          </a:xfrm>
        </p:grpSpPr>
        <p:sp>
          <p:nvSpPr>
            <p:cNvPr id="3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es/no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1"/>
          <a:stretch/>
        </p:blipFill>
        <p:spPr>
          <a:xfrm>
            <a:off x="1191140" y="1244453"/>
            <a:ext cx="951469" cy="73651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56413" y="3609276"/>
            <a:ext cx="1343695" cy="1798455"/>
            <a:chOff x="9128531" y="3596640"/>
            <a:chExt cx="2057629" cy="2387599"/>
          </a:xfrm>
        </p:grpSpPr>
        <p:sp>
          <p:nvSpPr>
            <p:cNvPr id="28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Daily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Weekly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Monthly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Yearly 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29349" y="2623440"/>
            <a:ext cx="1525729" cy="688971"/>
            <a:chOff x="9128531" y="3596640"/>
            <a:chExt cx="2057629" cy="2387599"/>
          </a:xfrm>
        </p:grpSpPr>
        <p:sp>
          <p:nvSpPr>
            <p:cNvPr id="4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uild/quit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1503" y="2349075"/>
            <a:ext cx="1782786" cy="330200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Right Arrow 44"/>
          <p:cNvSpPr/>
          <p:nvPr/>
        </p:nvSpPr>
        <p:spPr>
          <a:xfrm rot="20181645">
            <a:off x="2838528" y="312979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158627">
            <a:off x="2868960" y="429205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853586">
            <a:off x="5532103" y="3299200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20042205">
            <a:off x="5194078" y="4152363"/>
            <a:ext cx="1256025" cy="33574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7980814" y="3696346"/>
            <a:ext cx="1067698" cy="323955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5806062" y="3598683"/>
            <a:ext cx="872332" cy="45004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&gt;80%</a:t>
            </a:r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24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752469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34" grpId="0"/>
      <p:bldP spid="35" grpId="0" animBg="1"/>
      <p:bldP spid="44" grpId="0" animBg="1"/>
      <p:bldP spid="45" grpId="0" animBg="1"/>
      <p:bldP spid="46" grpId="0" animBg="1"/>
      <p:bldP spid="50" grpId="0" animBg="1"/>
      <p:bldP spid="51" grpId="0" animBg="1"/>
      <p:bldP spid="53" grpId="0" animBg="1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68420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31686" y="3521240"/>
            <a:ext cx="1184522" cy="599888"/>
            <a:chOff x="8927667" y="4515374"/>
            <a:chExt cx="1184522" cy="599888"/>
          </a:xfrm>
        </p:grpSpPr>
        <p:sp>
          <p:nvSpPr>
            <p:cNvPr id="34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score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17" y="5047636"/>
            <a:ext cx="914400" cy="914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98" y="2566302"/>
            <a:ext cx="914400" cy="9144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949973" y="1123636"/>
            <a:ext cx="820555" cy="522378"/>
            <a:chOff x="8927667" y="4515374"/>
            <a:chExt cx="1184522" cy="599888"/>
          </a:xfrm>
        </p:grpSpPr>
        <p:sp>
          <p:nvSpPr>
            <p:cNvPr id="5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Daily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964556" y="1136776"/>
            <a:ext cx="1152842" cy="522378"/>
            <a:chOff x="8927667" y="4515374"/>
            <a:chExt cx="1184522" cy="599888"/>
          </a:xfrm>
        </p:grpSpPr>
        <p:sp>
          <p:nvSpPr>
            <p:cNvPr id="56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Weekly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40894" y="1119574"/>
            <a:ext cx="1289125" cy="522378"/>
            <a:chOff x="8927667" y="4515374"/>
            <a:chExt cx="1184522" cy="599888"/>
          </a:xfrm>
        </p:grpSpPr>
        <p:sp>
          <p:nvSpPr>
            <p:cNvPr id="59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Monthly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59067" y="1106282"/>
            <a:ext cx="956786" cy="522378"/>
            <a:chOff x="8927667" y="4515374"/>
            <a:chExt cx="1184522" cy="599888"/>
          </a:xfrm>
        </p:grpSpPr>
        <p:sp>
          <p:nvSpPr>
            <p:cNvPr id="63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Yearly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 rot="2229286">
            <a:off x="1151646" y="2193643"/>
            <a:ext cx="152865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3659275">
            <a:off x="2374429" y="1976596"/>
            <a:ext cx="76382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7900960">
            <a:off x="3255311" y="1954032"/>
            <a:ext cx="824618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8969257">
            <a:off x="3606767" y="2116244"/>
            <a:ext cx="174496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566163">
            <a:off x="3642015" y="3382822"/>
            <a:ext cx="861903" cy="271841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09110" y="4308644"/>
            <a:ext cx="1952340" cy="1543720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 days: +2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 days: +4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 days: +8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180 days: +18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360 days: +32</a:t>
            </a:r>
            <a:endParaRPr lang="zh-CN" altLang="en-US" sz="1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3509" y="4144997"/>
            <a:ext cx="2223543" cy="1895510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Right Arrow 75"/>
          <p:cNvSpPr/>
          <p:nvPr/>
        </p:nvSpPr>
        <p:spPr>
          <a:xfrm rot="19638448">
            <a:off x="3092771" y="4361442"/>
            <a:ext cx="1443197" cy="307758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81" y="2092255"/>
            <a:ext cx="1073411" cy="1073411"/>
          </a:xfrm>
          <a:prstGeom prst="rect">
            <a:avLst/>
          </a:prstGeom>
        </p:spPr>
      </p:pic>
      <p:sp>
        <p:nvSpPr>
          <p:cNvPr id="78" name="Right Arrow 77"/>
          <p:cNvSpPr/>
          <p:nvPr/>
        </p:nvSpPr>
        <p:spPr>
          <a:xfrm rot="19638448">
            <a:off x="5781906" y="2808510"/>
            <a:ext cx="128689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5" r="70472" b="8602"/>
          <a:stretch/>
        </p:blipFill>
        <p:spPr>
          <a:xfrm>
            <a:off x="6855229" y="3207074"/>
            <a:ext cx="1461125" cy="1021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65" y="3219582"/>
            <a:ext cx="921799" cy="921799"/>
          </a:xfrm>
          <a:prstGeom prst="rect">
            <a:avLst/>
          </a:prstGeom>
        </p:spPr>
      </p:pic>
      <p:sp>
        <p:nvSpPr>
          <p:cNvPr id="79" name="Right Arrow 78"/>
          <p:cNvSpPr/>
          <p:nvPr/>
        </p:nvSpPr>
        <p:spPr>
          <a:xfrm rot="5400000">
            <a:off x="9886570" y="4400257"/>
            <a:ext cx="62881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9184859" y="1833916"/>
            <a:ext cx="2002614" cy="456397"/>
            <a:chOff x="8927667" y="4515374"/>
            <a:chExt cx="1184522" cy="599888"/>
          </a:xfrm>
        </p:grpSpPr>
        <p:sp>
          <p:nvSpPr>
            <p:cNvPr id="81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n</a:t>
              </a: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= 2(n-1) + (n – 2)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2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3" name="Right Arrow 82"/>
          <p:cNvSpPr/>
          <p:nvPr/>
        </p:nvSpPr>
        <p:spPr>
          <a:xfrm>
            <a:off x="8457876" y="3564681"/>
            <a:ext cx="1068952" cy="2657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 rot="5400000">
            <a:off x="9825439" y="2625708"/>
            <a:ext cx="721453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7393014" y="4923900"/>
            <a:ext cx="2133814" cy="1154695"/>
            <a:chOff x="9009890" y="4683569"/>
            <a:chExt cx="1184522" cy="612238"/>
          </a:xfrm>
        </p:grpSpPr>
        <p:sp>
          <p:nvSpPr>
            <p:cNvPr id="86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052921" y="4683569"/>
              <a:ext cx="1141491" cy="582973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1 – 3: easy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4 – 6: medium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&gt; 6: hard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09890" y="4695919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 rot="2295074">
            <a:off x="1706397" y="1801342"/>
            <a:ext cx="674689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2683390" y="1605598"/>
            <a:ext cx="620001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en-US" alt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3114045" y="1596651"/>
            <a:ext cx="703547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+12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1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043173" y="1640020"/>
            <a:ext cx="8305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+150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023097"/>
                  </p:ext>
                </p:extLst>
              </p:nvPr>
            </p:nvGraphicFramePr>
            <p:xfrm>
              <a:off x="7107391" y="849572"/>
              <a:ext cx="1208963" cy="54000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89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023097"/>
                  </p:ext>
                </p:extLst>
              </p:nvPr>
            </p:nvGraphicFramePr>
            <p:xfrm>
              <a:off x="7107391" y="849572"/>
              <a:ext cx="1208963" cy="54000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896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</a:tblGrid>
                  <a:tr h="5400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12"/>
                          <a:stretch>
                            <a:fillRect l="-500" t="-1124" r="-1000" b="-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210340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5" grpId="0" animBg="1"/>
      <p:bldP spid="76" grpId="0" animBg="1"/>
      <p:bldP spid="78" grpId="0" animBg="1"/>
      <p:bldP spid="79" grpId="0" animBg="1"/>
      <p:bldP spid="83" grpId="0" animBg="1"/>
      <p:bldP spid="84" grpId="0" animBg="1"/>
      <p:bldP spid="50" grpId="0"/>
      <p:bldP spid="51" grpId="0"/>
      <p:bldP spid="70" grpId="0"/>
      <p:bldP spid="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93339" y="2260993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80999" y="4354728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07" y="3117984"/>
            <a:ext cx="1277730" cy="127773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1722248">
            <a:off x="5678080" y="3108823"/>
            <a:ext cx="1326567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98625">
            <a:off x="5643560" y="4207231"/>
            <a:ext cx="140510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03" y="720969"/>
            <a:ext cx="2692248" cy="5281297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27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87219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What</a:t>
            </a: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02" y="1766726"/>
            <a:ext cx="4939765" cy="3562814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28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839938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70" y="4418127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98" y="4418127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29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xmlns="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xmlns="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xmlns="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xmlns="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xmlns="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xmlns="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xmlns="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xmlns="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xmlns="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xmlns="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5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xmlns="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xmlns="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xmlns="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xmlns="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xmlns="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xmlns="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xmlns="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xmlns="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xmlns="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xmlns="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67967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4" y="1774715"/>
            <a:ext cx="2338368" cy="344686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Children</a:t>
            </a: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Student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47" y="1728100"/>
            <a:ext cx="2253671" cy="35503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3117022"/>
            <a:ext cx="1000348" cy="9916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1" y="3070559"/>
            <a:ext cx="1084824" cy="1038093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3812081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Adult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98" y="1991485"/>
            <a:ext cx="2479517" cy="311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3117022"/>
            <a:ext cx="1000348" cy="991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1" y="3070559"/>
            <a:ext cx="1084824" cy="1038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4203660"/>
            <a:ext cx="1168088" cy="1065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51" y="4189411"/>
            <a:ext cx="1227620" cy="1105964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34933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14" y="2140551"/>
            <a:ext cx="5715858" cy="276925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2" y="1924050"/>
            <a:ext cx="1323975" cy="87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45" y="1924050"/>
            <a:ext cx="135255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99" y="1924050"/>
            <a:ext cx="135255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83" y="1924050"/>
            <a:ext cx="16764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64" y="3541783"/>
            <a:ext cx="1343025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02" y="3865633"/>
            <a:ext cx="1514475" cy="704850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1938875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95" y="2377163"/>
            <a:ext cx="2243139" cy="215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91" y="2377163"/>
            <a:ext cx="3769279" cy="2551913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4596516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6953</TotalTime>
  <Words>482</Words>
  <Application>Microsoft Office PowerPoint</Application>
  <PresentationFormat>Widescreen</PresentationFormat>
  <Paragraphs>228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Microsoft YaHei UI</vt:lpstr>
      <vt:lpstr>游明朝</vt:lpstr>
      <vt:lpstr>Arial</vt:lpstr>
      <vt:lpstr>Cambria</vt:lpstr>
      <vt:lpstr>Cambria Math</vt:lpstr>
      <vt:lpstr>Georgia</vt:lpstr>
      <vt:lpstr>Gill Sans MT</vt:lpstr>
      <vt:lpstr>Times New Roman</vt:lpstr>
      <vt:lpstr>Wingdings</vt:lpstr>
      <vt:lpstr>等线</vt:lpstr>
      <vt:lpstr>等线 Light</vt:lpstr>
      <vt:lpstr>钟齐陈伟勋硬笔行书字库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Administrator</cp:lastModifiedBy>
  <cp:revision>578</cp:revision>
  <dcterms:created xsi:type="dcterms:W3CDTF">2018-01-07T13:00:52Z</dcterms:created>
  <dcterms:modified xsi:type="dcterms:W3CDTF">2018-12-19T16:14:40Z</dcterms:modified>
</cp:coreProperties>
</file>